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0485582_41-p-sinii-fon-dlya-prezentatsii-v-powerpoint-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28677" y="500390"/>
            <a:ext cx="788664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«ДЕТСКИЙ САД ОБЩЕРАЗВИВАЮЩЕГО ВИДА «СЕВЕРЯНОЧКА»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</a:t>
            </a:r>
            <a:endParaRPr lang="ru-RU" sz="3600" dirty="0" smtClean="0">
              <a:solidFill>
                <a:schemeClr val="tx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«Традиции и быт казаков»</a:t>
            </a:r>
            <a:endParaRPr lang="ru-RU" sz="3600" dirty="0">
              <a:solidFill>
                <a:schemeClr val="tx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4876800"/>
            <a:ext cx="25146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воспитатель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квалифицированной категории Немыкина И.И., воспитатель Кобелева А.А.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62484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.п.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Приобье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0485582_41-p-sinii-fon-dlya-prezentatsii-v-powerpoint-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28600" y="403593"/>
            <a:ext cx="8610600" cy="581697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Тема проекта и ее происхождение.</a:t>
            </a:r>
            <a:endParaRPr kumimoji="0" lang="ru-RU" b="1" i="1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Духовно - нравственное воспитание детей - одно из главных направлений обновления содержания педагогического процесса в дошкольный период.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на традициях русской культуры позволяет привить детям любовь к быту и традициям родного края. Жизнь казачества удивительна, интересна. Являясь пограничным оплотом российского государства казачество одновременно создавало самобытную культуру, которая будучи частью российской культуры, проявлялась в образе жизни казаков, одежде, языке, фольклоре.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проект знакомит дошкольников с историей, традициями,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культурой, бытом казаков; охватывает литературный, фольклорный,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исторический материал; помогает формировать личность, способную к успешной социализации; создаёт обогащённую духовную среду; способствует самореализации индивидуальности ребенка.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Гипотеза проекта: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Если детям прививать интерес к историческому прошлому родного края, к культуре и быту казачества, то мы воспитаем в детях патриотические чувства к родной земле.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Новизна проекта: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новизна и оригинальность представляемого педагогического проекта состоит в том, что задачи воспитания чувства патриотизма, любви к малой Родине традиционно решались в ДОУ, но результаты исследования показали необходимость наполнения ее новым содержанием, изменения форм организации педагогического процесса по ознакомлению детей с историей, традициями, жизнью и обычаями казаков по привитию нравственно-патриотических чувств, формированию чувства гордости за достижения страны, развитию интереса к доступным ребенку явлениям общественной жизни.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0485582_41-p-sinii-fon-dlya-prezentatsii-v-powerpoint-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990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1000" y="182688"/>
            <a:ext cx="7924800" cy="6524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 проекта: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познавательный, творческий.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контактов: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проект осуществляется внутри одной возрастной группы, в контакте с семьями воспитанников.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организации: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фронтальная.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участников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проекте принимали участие 20 детей. Воспитатели: Кобелева А.А., Немыкина И. И., родители воспитанников.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старшая группа: сентябрь2022- май 2023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 детей представления о фольклоре и традиционной культуре казачества, как целостной многофункциональной системе жизнеобеспечения народа.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представление о традиционной семье казака;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знакомить с семейным укладом, обычаями и обрядами, с понятием «курень» – дом, с фольклором казачества, со старинными казачьими играми;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приобщать к культуре и традициям казачьего народа;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расширять социальное партнерство семьи и детского сада через совместную деятельность.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0485582_41-p-sinii-fon-dlya-prezentatsii-v-powerpoint-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914400" y="995064"/>
            <a:ext cx="7391400" cy="47089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Ожидаемый(предполагаемый) результат по проекту.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серьезно будут относится к изучению материалов по патриотическому воспитанию, активно отвечать на вопросы и задавать их сами, с большим желанием выполнять задания творческого характера. У воспитанников появится интерес к историческому прошлому, желание знакомиться с жизнью казаков, уважение к старшему поколению.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Систематическая и планомерная работа по воспитанию у детей патриотических чувств, будет способствовать обогащению знаний дошкольников. Дети узнают много нового о нашем крае, о его достопримечательностях, об обычаях и традициях казаков. Пополнение активного и пассивного словаря детей, будет способствовать формированию наглядно-образного мышления детей. В игре и труде между детьми улучшаться дружеские взаимоотношения.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10485582_41-p-sinii-fon-dlya-prezentatsii-v-powerpoint-53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09600" y="510569"/>
            <a:ext cx="7696200" cy="53245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Организационный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 На первом этапе был разработан паспорт проекта, определились его цель и основные задачи. Были определены участники проекта, содержание проекта, разработано перспективное планирование по работе с детьми, составлен план взаимодействия с родителями и педагогами.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Подобрана методическая литература и иллюстрированный материал по теме, музыкальные произведения, создан наглядный материал с использованием ИКТ – технологий.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Практический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Входе реализации проекта велась работа по трем направлениям: работа педагога с детьми, работа детей и родителей, работа педагога и родителей. С детьми проводится все виды деятельности, предусмотренные планом проекта, организовывалась совместная и самостоятельная деятельность детей по ознакомлению с предметом исследования.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Результативный: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Совместно с родителями изготовление альбома «Традиции и быт казаков»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4365</Words>
  <Application>WPS Presentation</Application>
  <PresentationFormat>Экран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Марина Фриз</cp:lastModifiedBy>
  <cp:revision>2</cp:revision>
  <dcterms:created xsi:type="dcterms:W3CDTF">2006-08-16T00:00:00Z</dcterms:created>
  <dcterms:modified xsi:type="dcterms:W3CDTF">2024-04-04T04:33:52Z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199443F940F64201AFCD9B0B5DD02E16_12</vt:lpwstr>
  </property>
  <property fmtid="{D5CDD505-2E9C-101B-9397-08002B2CF9AE}" pid="3" name="KSOProductBuildVer">
    <vt:lpwstr>1049-12.2.0.13538</vt:lpwstr>
  </property>
</Properties>
</file>