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6" r:id="rId4"/>
    <p:sldId id="257" r:id="rId5"/>
    <p:sldId id="258" r:id="rId6"/>
    <p:sldId id="264" r:id="rId7"/>
    <p:sldId id="263" r:id="rId8"/>
    <p:sldId id="262" r:id="rId9"/>
    <p:sldId id="261" r:id="rId10"/>
    <p:sldId id="266" r:id="rId11"/>
    <p:sldId id="271" r:id="rId12"/>
    <p:sldId id="275" r:id="rId13"/>
    <p:sldId id="272" r:id="rId14"/>
    <p:sldId id="277" r:id="rId15"/>
    <p:sldId id="280" r:id="rId16"/>
    <p:sldId id="282" r:id="rId17"/>
    <p:sldId id="279" r:id="rId18"/>
    <p:sldId id="276" r:id="rId19"/>
    <p:sldId id="284" r:id="rId20"/>
    <p:sldId id="283" r:id="rId21"/>
    <p:sldId id="286" r:id="rId22"/>
    <p:sldId id="288" r:id="rId23"/>
    <p:sldId id="287" r:id="rId24"/>
    <p:sldId id="267" r:id="rId25"/>
    <p:sldId id="265" r:id="rId26"/>
    <p:sldId id="260" r:id="rId27"/>
    <p:sldId id="270" r:id="rId28"/>
    <p:sldId id="269" r:id="rId29"/>
    <p:sldId id="26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752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«Детский сад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общеразвивающего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вида «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Северяночка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Рожкова А.В.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Березовская Т.Н.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\Desktop\проект казачий курень\1663782609_3-damion-club-p-kazachya-khata-risunok-vkontakt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4662932" cy="3215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4509120"/>
            <a:ext cx="705678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«Казачий курень»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3" descr="C:\Users\админ\Desktop\фото по проекту курень\20230516_10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451981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C:\Users\админ\Desktop\фото по проекту курень\20230516_10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340" y="3356992"/>
            <a:ext cx="4720276" cy="2991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39752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\Desktop\фото по проекту курень\1684287324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3816424" cy="2865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админ\Desktop\фото по проекту курень\1684287324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55076"/>
            <a:ext cx="3966592" cy="297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7" name="Picture 4" descr="C:\Users\админ\Desktop\фото по проекту курень\1684287324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4038600" cy="303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админ\Desktop\фото по проекту курень\168428732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038600" cy="303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6" descr="C:\Users\админ\Desktop\фото по проекту курень\1684287324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5"/>
            <a:ext cx="3960440" cy="297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C:\Users\админ\Desktop\фото по проекту курень\1684287324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40" y="3429000"/>
            <a:ext cx="4230400" cy="317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8" name="Picture 8" descr="C:\Users\админ\Desktop\фото по проекту курень\1684287324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4038600" cy="303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9" descr="C:\Users\админ\Desktop\фото по проекту курень\168428732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4038600" cy="3032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10" descr="C:\Users\админ\Desktop\фото по проекту курень\1684287324026.jpg"/>
          <p:cNvPicPr>
            <a:picLocks noChangeAspect="1" noChangeArrowheads="1"/>
          </p:cNvPicPr>
          <p:nvPr/>
        </p:nvPicPr>
        <p:blipFill>
          <a:blip r:embed="rId2" cstate="print"/>
          <a:srcRect r="1935" b="12140"/>
          <a:stretch>
            <a:fillRect/>
          </a:stretch>
        </p:blipFill>
        <p:spPr bwMode="auto">
          <a:xfrm>
            <a:off x="1691680" y="260647"/>
            <a:ext cx="4388598" cy="295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1" descr="C:\Users\админ\Desktop\фото по проекту курень\1684287324043.jpg"/>
          <p:cNvPicPr>
            <a:picLocks noChangeAspect="1" noChangeArrowheads="1"/>
          </p:cNvPicPr>
          <p:nvPr/>
        </p:nvPicPr>
        <p:blipFill>
          <a:blip r:embed="rId3" cstate="print"/>
          <a:srcRect r="1935" b="9766"/>
          <a:stretch>
            <a:fillRect/>
          </a:stretch>
        </p:blipFill>
        <p:spPr bwMode="auto">
          <a:xfrm>
            <a:off x="4355976" y="3356992"/>
            <a:ext cx="437732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админ\Desktop\фото по проекту курень\20230210_153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2809875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Users\админ\Desktop\фото по проекту курень\20230210_15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829" y="908720"/>
            <a:ext cx="2853859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2" descr="C:\Users\админ\Desktop\фото по проекту курень\20230210_155600.jpg"/>
          <p:cNvPicPr>
            <a:picLocks noChangeAspect="1" noChangeArrowheads="1"/>
          </p:cNvPicPr>
          <p:nvPr/>
        </p:nvPicPr>
        <p:blipFill>
          <a:blip r:embed="rId2" cstate="print"/>
          <a:srcRect l="23435" b="13227"/>
          <a:stretch>
            <a:fillRect/>
          </a:stretch>
        </p:blipFill>
        <p:spPr bwMode="auto">
          <a:xfrm>
            <a:off x="1619672" y="476672"/>
            <a:ext cx="453907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:\Users\админ\Desktop\фото по проекту курень\20230210_154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532" y="3501008"/>
            <a:ext cx="4736076" cy="293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37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фрагмент»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\Desktop\фото по проекту курень\20230517_16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2696793" cy="37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админ\Desktop\фото по проекту курень\20230517_163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584" y="1340768"/>
            <a:ext cx="256224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картинку»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Users\админ\Desktop\фото по проекту курень\20230517_165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320096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C:\Users\админ\Desktop\фото по проекту курень\20230517_164929.jpg"/>
          <p:cNvPicPr>
            <a:picLocks noChangeAspect="1" noChangeArrowheads="1"/>
          </p:cNvPicPr>
          <p:nvPr/>
        </p:nvPicPr>
        <p:blipFill>
          <a:blip r:embed="rId3" cstate="print"/>
          <a:srcRect r="3116" b="5716"/>
          <a:stretch>
            <a:fillRect/>
          </a:stretch>
        </p:blipFill>
        <p:spPr bwMode="auto">
          <a:xfrm>
            <a:off x="5292080" y="1484784"/>
            <a:ext cx="3024336" cy="3639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19672" y="0"/>
            <a:ext cx="7272808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«Казачество – это часть нашей культуры, очень яркая часть нашей культуры. Я имею в виду хорошо известный традиционный патриотизм. Патриотизм сегодняшний очень важен для продвижения идей государственности в сознание нашего народа вообще. В этом смысле казаки играют уникальную и весьма позитивную роль».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 РФ В.В. Путин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628800"/>
            <a:ext cx="7200800" cy="208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ознакомительно-познавательно-творческий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продолжительности реализации проекта: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количеству участников проекта: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фронтальный.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контактов: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одной возрастной группы, родители.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дети, воспитатели,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(законные представители)  воспитанников.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789040"/>
            <a:ext cx="72008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дошкольном учреждении был открыт музей «Казачий курень», дети  стали задавать множество вопросов  воспитателям. Дети не знали как называется тот или иной предмет: что такое прялка, люлька, чугунок, ухват и т.п. В связи с этим мы решили разработать проект «Казачий курень», в период реализации которого дети смогут узнать о жилище казаков и его убранстве.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 «Хата и подворье казака»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C:\Users\админ\Desktop\фото по проекту курень\20230517_16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3174504" cy="3487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7" descr="C:\Users\админ\Desktop\фото по проекту курень\20230517_160509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104" y="2492895"/>
            <a:ext cx="3266696" cy="3588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«Что было и что стало»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C:\Users\админ\Desktop\фото по проекту курень\20230517_173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3240360" cy="416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9" descr="C:\Users\админ\Desktop\фото по проекту курень\20230517_173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3447692" cy="3828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админ\Desktop\фото по проекту курень\20230517_16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2880320" cy="3544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C:\Users\админ\Desktop\фото по проекту курень\20230517_16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3706" y="764704"/>
            <a:ext cx="2984253" cy="3489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C:\Users\админ\Desktop\фото по проекту курень\20230517_164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2768320" cy="2691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родителей с детьми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:\проект казачий курень\1683992907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764704"/>
            <a:ext cx="4352483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H:\проект казачий курень\1683992907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038600" cy="2816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6" name="Picture 2" descr="C:\Users\админ\Desktop\фото по проекту курень\1684287324280.jpg"/>
          <p:cNvPicPr>
            <a:picLocks noChangeAspect="1" noChangeArrowheads="1"/>
          </p:cNvPicPr>
          <p:nvPr/>
        </p:nvPicPr>
        <p:blipFill>
          <a:blip r:embed="rId2" cstate="print"/>
          <a:srcRect r="1935" b="5017"/>
          <a:stretch>
            <a:fillRect/>
          </a:stretch>
        </p:blipFill>
        <p:spPr bwMode="auto">
          <a:xfrm>
            <a:off x="1691680" y="332656"/>
            <a:ext cx="396044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админ\Downloads\1684322627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19"/>
            <a:ext cx="2784624" cy="3712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7" name="Picture 4" descr="C:\Users\админ\Desktop\фото по проекту курень\1684287324285.jpg"/>
          <p:cNvPicPr>
            <a:picLocks noChangeAspect="1" noChangeArrowheads="1"/>
          </p:cNvPicPr>
          <p:nvPr/>
        </p:nvPicPr>
        <p:blipFill>
          <a:blip r:embed="rId2" cstate="print"/>
          <a:srcRect l="3598" t="-959"/>
          <a:stretch>
            <a:fillRect/>
          </a:stretch>
        </p:blipFill>
        <p:spPr bwMode="auto">
          <a:xfrm>
            <a:off x="1763688" y="260648"/>
            <a:ext cx="3069591" cy="428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админ\Downloads\168432277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750" y="2060848"/>
            <a:ext cx="3048986" cy="4065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35696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для мини музея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\Desktop\фото по проекту курень\1684287324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2619956" cy="3489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админ\Desktop\фото по проекту курень\1684287324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836229" cy="3777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C:\Users\админ\Desktop\фото по проекту курень\1684287324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2674025" cy="3561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7" name="Picture 6" descr="C:\Users\админ\Desktop\фото по проекту курень\1684297069210.jpg"/>
          <p:cNvPicPr>
            <a:picLocks noChangeAspect="1" noChangeArrowheads="1"/>
          </p:cNvPicPr>
          <p:nvPr/>
        </p:nvPicPr>
        <p:blipFill>
          <a:blip r:embed="rId2" cstate="print"/>
          <a:srcRect l="4597" t="23073" r="3197" b="14905"/>
          <a:stretch>
            <a:fillRect/>
          </a:stretch>
        </p:blipFill>
        <p:spPr bwMode="auto">
          <a:xfrm>
            <a:off x="2555776" y="1268760"/>
            <a:ext cx="4824536" cy="4321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Казачья хата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83768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«Казачья Хата»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C:\Users\админ\Desktop\фото по проекту курень\1684287323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2698406" cy="392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9" descr="C:\Users\админ\Desktop\фото по проекту курень\168428732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038600" cy="2299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 descr="C:\Users\админ\Desktop\фото по проекту курень\168428732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032448" cy="2406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7272808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жилищем казаков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казачьим куренем).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 многообразии предметов домашнего обихода, их названиями и назначением в быту (ухват, чугун, прялка, печь, коромысло, ухват и т. д.).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пополнился словарь новыми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(ухват, чугун, прялка и т. д.).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казачьей культуре.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 активно приняли участие в реализации проекта. Совместно с детьми родители создали экспонаты для мини музея группы, нарисовали рисунки казачьего куреня.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админ\Desktop\фото по проекту курень\1684287324285.jpg"/>
          <p:cNvPicPr>
            <a:picLocks noChangeAspect="1" noChangeArrowheads="1"/>
          </p:cNvPicPr>
          <p:nvPr/>
        </p:nvPicPr>
        <p:blipFill>
          <a:blip r:embed="rId2" cstate="print"/>
          <a:srcRect l="3598" t="-959"/>
          <a:stretch>
            <a:fillRect/>
          </a:stretch>
        </p:blipFill>
        <p:spPr bwMode="auto">
          <a:xfrm>
            <a:off x="3563888" y="2636912"/>
            <a:ext cx="2811453" cy="392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5963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государственном образовательном стандарте дошкольного образования среди основных принципов значится «приобщение детей к социокультурным нормам, традициям семьи, общества и государства; учет этнокультурной ситуации развития детей». В настоящее время на федеральном и региональном уровнях актуализовались вопросы духовно-нравственного воспитания. 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История казачества неотделима от истории Российского государства. Казаки всегда участвовали в политической и общественной жизни страны, и с ними считались независимо от политического стоя. Казачество имеет свои традиции, которые на сегодняшний день переживают возрождение.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Казачество – это часть общей культуры, это наше наследие. Наша задача заключается не только в том, чтобы сохранить его и познакомить с ним дошкольников, но и передать его им, чтобы они в свою очередь передали его следующему поколению. Уже с дошкольного возраста необходимо приобщать детей к национальным традициям. Возрождать духовное, историческое и культурное наследие, оставленное предками.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«Мой дом - моя крепость» - казаки с полным основанием могли бы подписаться под этим изречением. Казачье жилище совмещало в себе и место обитания, и оборонное сооружение. Кроме того, в нем явственно прослеживаются черты древнейшей самобытной истории.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734481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представлений о жилище казаков.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 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избой-жилищем казачьей семьи, с предметами старинного быта.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многообразием предметов домашнего обихода,   их названиями и назначением быта (ухват, чугун, прялка, печь, коромысло, ухват и т. д.);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Обогатить словарь детей народными загадками, новыми словами (ухват, чугун, прялка и т. д.).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Вызвать положительные эмоции, интерес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и уважение к истории своего народа.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54868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познакомятся  с жилищем казаков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(казачьим куренем). Узнают о  многообразии предметов домашнего обихода, их названиями и назначением в быту (ухват, чугун, прялка, печь, коромысло, ухват и т. д.). У детей обогатится словарь народными загадками, новыми словами (ухват, чугун, прялка и т. д.). Проявиться интерес к казачьей культуре.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админ\Desktop\проект казачий курень\1663782609_3-damion-club-p-kazachya-khata-risunok-vkontakt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4662932" cy="3215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26064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проекта: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альбомов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Художественно-эстетическая деятельность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Взаимодействие с родителями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админ\Desktop\проект казачий курень\1663782609_3-damion-club-p-kazachya-khata-risunok-vkontakt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4662932" cy="3215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332656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этап: Подготовительный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Составить перспективный план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Создать развивающую среду.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Подобрать дидактические игры.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Подобрать иллюстрированный материал.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Подобрать художественную литературу по теме проекта.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Подобрать материал для продуктивной деятельности.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Анкетирование родителей на тему: «Что мы знаем о казачестве».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консультаций для родителей.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админ\Desktop\проект казачий курень\1663782609_3-damion-club-p-kazachya-khata-risunok-vkontakt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4662932" cy="3215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260648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Основной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такие казаки?», «Казачье жилище», «Быт казака».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картинку», «Укрась курень»,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 «Хата и подворье казака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было, что стало», «Скажи наоборот», «Разложи и расскажи», «Подбери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народных сказок: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«Папаха», «Курень»,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«Прутик», «Как казаки мир спасали». Знакомство и разучивание пословиц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поговорок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 казаках.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раскрасках. Рисование «Казачий курень».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«Вокруг куреня хожу», «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коне», «Перейди мостик с коромыслом».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экспонатов для мини музея группы.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«Казачий курень». Создание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«Казачья хата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«Казачий курень»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esktop\ПРАЗДНИКИ КАЗАЧЬИ\1642112941_68-damion-club-p-fon-dlya-prezentatsii-kazaki-69.jpg"/>
          <p:cNvPicPr>
            <a:picLocks noChangeAspect="1" noChangeArrowheads="1"/>
          </p:cNvPicPr>
          <p:nvPr/>
        </p:nvPicPr>
        <p:blipFill>
          <a:blip r:embed="rId1" cstate="print"/>
          <a:srcRect l="7476" t="1700" r="20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5" name="Picture 2" descr="H:\проект казачий курень\1683992907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396044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2606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\Desktop\фото по проекту курень\20230516_10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541965" cy="2598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5522</Words>
  <Application>WPS Presentation</Application>
  <PresentationFormat>Экран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Марина Фриз</cp:lastModifiedBy>
  <cp:revision>40</cp:revision>
  <dcterms:created xsi:type="dcterms:W3CDTF">2023-05-07T05:42:00Z</dcterms:created>
  <dcterms:modified xsi:type="dcterms:W3CDTF">2024-03-15T05:36:50Z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6F3277DB49A7459DB8B2026EF8D8D978_12</vt:lpwstr>
  </property>
  <property fmtid="{D5CDD505-2E9C-101B-9397-08002B2CF9AE}" pid="3" name="KSOProductBuildVer">
    <vt:lpwstr>1049-12.2.0.13538</vt:lpwstr>
  </property>
</Properties>
</file>