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4" r:id="rId4"/>
    <p:sldId id="266" r:id="rId5"/>
    <p:sldId id="265" r:id="rId6"/>
    <p:sldId id="270" r:id="rId7"/>
    <p:sldId id="271" r:id="rId8"/>
    <p:sldId id="273" r:id="rId9"/>
    <p:sldId id="269" r:id="rId10"/>
    <p:sldId id="277" r:id="rId11"/>
    <p:sldId id="268" r:id="rId12"/>
    <p:sldId id="275" r:id="rId13"/>
    <p:sldId id="274" r:id="rId14"/>
    <p:sldId id="278" r:id="rId15"/>
    <p:sldId id="27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14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13471" t="10100" r="13471" b="8002"/>
          <a:stretch/>
        </p:blipFill>
        <p:spPr>
          <a:xfrm rot="10800000">
            <a:off x="8100392" y="5949279"/>
            <a:ext cx="948936" cy="7789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51" y="88380"/>
            <a:ext cx="1052868" cy="9309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6042" y="131663"/>
            <a:ext cx="1023287" cy="8876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51" y="5819879"/>
            <a:ext cx="1097602" cy="90838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36052" y="332656"/>
            <a:ext cx="6894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 i="1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Муниципальное бюджетное дошкольное образовательное учреждение</a:t>
            </a:r>
          </a:p>
          <a:p>
            <a:pPr lvl="0" algn="ctr"/>
            <a:r>
              <a:rPr lang="ru-RU" sz="1400" b="1" i="1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«Детский сад общеразвивающего вида «</a:t>
            </a:r>
            <a:r>
              <a:rPr lang="ru-RU" sz="1400" b="1" i="1" dirty="0" err="1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Северяночка</a:t>
            </a:r>
            <a:r>
              <a:rPr lang="ru-RU" sz="1400" b="1" i="1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  <a:endParaRPr lang="ru-RU" sz="1400" b="1" i="1" dirty="0">
              <a:solidFill>
                <a:srgbClr val="F79646">
                  <a:lumMod val="50000"/>
                </a:srgb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71600" y="1999763"/>
            <a:ext cx="7560840" cy="1936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ru-RU" sz="2800" b="1" i="1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Образовательная ситуация </a:t>
            </a:r>
          </a:p>
          <a:p>
            <a:pPr lvl="0" algn="ctr">
              <a:lnSpc>
                <a:spcPct val="107000"/>
              </a:lnSpc>
            </a:pPr>
            <a:r>
              <a:rPr lang="ru-RU" sz="2800" b="1" i="1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детьми старшего дошкольного возраста </a:t>
            </a:r>
            <a:endParaRPr lang="ru-RU" sz="2800" i="1" dirty="0">
              <a:solidFill>
                <a:srgbClr val="F79646">
                  <a:lumMod val="50000"/>
                </a:srgb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</a:pPr>
            <a:r>
              <a:rPr lang="ru-RU" sz="2800" b="1" i="1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«Подкова на счастье» </a:t>
            </a:r>
          </a:p>
          <a:p>
            <a:pPr lvl="0" algn="ctr">
              <a:lnSpc>
                <a:spcPct val="107000"/>
              </a:lnSpc>
            </a:pPr>
            <a:r>
              <a:rPr lang="ru-RU" sz="2800" b="1" i="1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поддержку участников СВО </a:t>
            </a:r>
            <a:endParaRPr lang="ru-RU" sz="2800" i="1" dirty="0">
              <a:solidFill>
                <a:srgbClr val="F79646">
                  <a:lumMod val="50000"/>
                </a:srgb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32040" y="5517232"/>
            <a:ext cx="3168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endParaRPr lang="ru-RU" sz="1400" b="1" i="1" dirty="0" smtClean="0">
              <a:solidFill>
                <a:srgbClr val="F79646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/>
            <a:r>
              <a:rPr lang="ru-RU" sz="1400" b="1" i="1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  <a:r>
              <a:rPr lang="ru-RU" sz="1400" b="1" i="1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высшей категории</a:t>
            </a:r>
          </a:p>
          <a:p>
            <a:pPr lvl="0" algn="r"/>
            <a:r>
              <a:rPr lang="ru-RU" sz="1400" b="1" i="1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Березовская Т. Н.</a:t>
            </a:r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698409" y="6317451"/>
            <a:ext cx="11095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ru-RU" sz="1400" b="1" i="1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гп. </a:t>
            </a:r>
            <a:r>
              <a:rPr lang="ru-RU" sz="1400" b="1" i="1" dirty="0" err="1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Приобье</a:t>
            </a:r>
            <a:endParaRPr lang="ru-RU" sz="1400" b="1" i="1" dirty="0">
              <a:solidFill>
                <a:srgbClr val="F79646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35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5945" t="9051" r="7103" b="13250"/>
          <a:stretch/>
        </p:blipFill>
        <p:spPr>
          <a:xfrm>
            <a:off x="1763688" y="404664"/>
            <a:ext cx="5760640" cy="5832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8885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764704"/>
            <a:ext cx="8496944" cy="5236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6312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17" y="260648"/>
            <a:ext cx="5328592" cy="3520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4088" y="2183970"/>
            <a:ext cx="3707904" cy="439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70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404664"/>
            <a:ext cx="5616624" cy="6192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5630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8" t="9589" r="2593" b="2740"/>
          <a:stretch/>
        </p:blipFill>
        <p:spPr>
          <a:xfrm>
            <a:off x="107504" y="116632"/>
            <a:ext cx="4032448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6" t="2105" r="2751" b="3219"/>
          <a:stretch/>
        </p:blipFill>
        <p:spPr>
          <a:xfrm>
            <a:off x="4139952" y="3356992"/>
            <a:ext cx="4896544" cy="3411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3886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878" y="0"/>
            <a:ext cx="3744416" cy="3478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8510" t="6467" r="8331" b="3312"/>
          <a:stretch/>
        </p:blipFill>
        <p:spPr>
          <a:xfrm>
            <a:off x="4716016" y="25160"/>
            <a:ext cx="3960441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5775" y="3478906"/>
            <a:ext cx="3744417" cy="3262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0524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692696"/>
            <a:ext cx="8712968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0708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683" y="692696"/>
            <a:ext cx="8731797" cy="576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8025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9592" y="260648"/>
            <a:ext cx="7632848" cy="487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ru-RU" sz="2400" b="1" i="1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называется жилье казаков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ru-RU" sz="2400" b="1" i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3990507"/>
            <a:ext cx="3960440" cy="2723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016" y="3990506"/>
            <a:ext cx="4187957" cy="2723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3648" y="728725"/>
            <a:ext cx="5976664" cy="3060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6655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0"/>
            <a:ext cx="9073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Как называется посуда 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казаков? </a:t>
            </a:r>
            <a:endParaRPr lang="ru-RU" sz="2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t="18739" b="4435"/>
          <a:stretch/>
        </p:blipFill>
        <p:spPr>
          <a:xfrm>
            <a:off x="107504" y="3985051"/>
            <a:ext cx="4176464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t="11151" b="11151"/>
          <a:stretch/>
        </p:blipFill>
        <p:spPr>
          <a:xfrm>
            <a:off x="4427984" y="4008581"/>
            <a:ext cx="4541108" cy="2736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 r="5552" b="8101"/>
          <a:stretch/>
        </p:blipFill>
        <p:spPr>
          <a:xfrm>
            <a:off x="1826822" y="692696"/>
            <a:ext cx="5202324" cy="3292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7370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332656"/>
            <a:ext cx="7963563" cy="487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называется еда 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казаков?</a:t>
            </a:r>
            <a:endParaRPr lang="ru-RU" sz="2400" b="1" i="1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4327" t="14721" r="7475" b="14721"/>
          <a:stretch/>
        </p:blipFill>
        <p:spPr>
          <a:xfrm>
            <a:off x="179512" y="3861048"/>
            <a:ext cx="4248471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4008" y="3861048"/>
            <a:ext cx="4363163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 l="7476" r="7476"/>
          <a:stretch/>
        </p:blipFill>
        <p:spPr>
          <a:xfrm>
            <a:off x="1691680" y="707215"/>
            <a:ext cx="5364596" cy="31538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7552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16632"/>
            <a:ext cx="8784976" cy="764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называется оружие 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казаков?</a:t>
            </a:r>
            <a:endParaRPr lang="ru-RU" sz="2400" b="1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750" r="2750" b="2750"/>
          <a:stretch/>
        </p:blipFill>
        <p:spPr>
          <a:xfrm>
            <a:off x="107504" y="3933056"/>
            <a:ext cx="4608512" cy="2723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5113" t="11807" r="2751" b="10746"/>
          <a:stretch/>
        </p:blipFill>
        <p:spPr>
          <a:xfrm>
            <a:off x="4736840" y="3933056"/>
            <a:ext cx="4299655" cy="2723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/>
          <a:srcRect t="22160" b="27727"/>
          <a:stretch/>
        </p:blipFill>
        <p:spPr>
          <a:xfrm>
            <a:off x="0" y="698577"/>
            <a:ext cx="9144000" cy="3240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32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260648"/>
            <a:ext cx="7984642" cy="487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называется друг 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казака?</a:t>
            </a:r>
            <a:endParaRPr lang="ru-RU" sz="2400" b="1" i="1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vladpets.ru/wa-data/public/shop/products/94/68/6894/images/13154/13154.750x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48153"/>
            <a:ext cx="3384376" cy="30408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1586" r="4070" b="5446"/>
          <a:stretch/>
        </p:blipFill>
        <p:spPr>
          <a:xfrm>
            <a:off x="1814327" y="3905672"/>
            <a:ext cx="3355106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 t="2751" b="3800"/>
          <a:stretch/>
        </p:blipFill>
        <p:spPr>
          <a:xfrm>
            <a:off x="5292080" y="748153"/>
            <a:ext cx="3736170" cy="576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0264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681037"/>
            <a:ext cx="8352928" cy="570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14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66</Words>
  <Application>Microsoft Office PowerPoint</Application>
  <PresentationFormat>Экран (4:3)</PresentationFormat>
  <Paragraphs>16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TB</dc:creator>
  <cp:lastModifiedBy>TB</cp:lastModifiedBy>
  <cp:revision>29</cp:revision>
  <dcterms:created xsi:type="dcterms:W3CDTF">2023-12-14T15:58:47Z</dcterms:created>
  <dcterms:modified xsi:type="dcterms:W3CDTF">2024-03-12T18:52:45Z</dcterms:modified>
</cp:coreProperties>
</file>