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3\Desktop\ЗОЖ\1660286766_4-kartinkin-net-p-fon-dlya-prezentatsii-po-zdorovyu-krasivo-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общеразвивающего вида 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Северяночка</a:t>
            </a:r>
            <a:r>
              <a:rPr lang="ru-RU" b="1" dirty="0">
                <a:ea typeface="Calibri" pitchFamily="34" charset="0"/>
                <a:cs typeface="Times New Roman" pitchFamily="18" charset="0"/>
              </a:rPr>
              <a:t>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6278729"/>
            <a:ext cx="426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Рожкова А.В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03648" y="1922462"/>
            <a:ext cx="8280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xmlns="" val="8407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:\ЗОЖ\1660286766_4-kartinkin-net-p-fon-dlya-prezentatsii-po-zdorovyu-krasiv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268760"/>
            <a:ext cx="8208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«Если человек сам следит за своим здоровьем, то трудно найти врача, который знал бы лучше полезное для его здоровья, чем он сам»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82089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«Кто рассчитывает обеспечить себе здоровье, прибывая в лени, тот поступает также глупо, как и человек, думающий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молчанием усовершенствовать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свой голос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                                                                                                                 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Плутарх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3\Desktop\ЗОЖ\144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0414"/>
            <a:ext cx="6192688" cy="503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02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3\Desktop\ЗОЖ\pl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731838"/>
            <a:ext cx="7704856" cy="52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17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7" y="260648"/>
            <a:ext cx="85849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Здоровое питание - путь к красоте, здоровью и долголетию.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s0.showslide.ru/s_slide/be680869176756ba0a31d409f50c1836/ef7a909c-7370-4c2b-a029-df0a6434e42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66563" cy="5313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08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Занимайтесь спортом и закаливанием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I:\ЗОЖ\a6698f53a869078a081233eb3cedde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7753"/>
            <a:ext cx="7776864" cy="5534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57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Откажитесь от вредных привычек!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динственный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к здоровому образу жизни - отказ от вредных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привычек!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I:\ЗОЖ\243129-vrednye-privychki-6.jpg"/>
          <p:cNvPicPr>
            <a:picLocks noChangeAspect="1" noChangeArrowheads="1"/>
          </p:cNvPicPr>
          <p:nvPr/>
        </p:nvPicPr>
        <p:blipFill>
          <a:blip r:embed="rId2" cstate="print"/>
          <a:srcRect t="5370" r="-112" b="5781"/>
          <a:stretch>
            <a:fillRect/>
          </a:stretch>
        </p:blipFill>
        <p:spPr bwMode="auto">
          <a:xfrm>
            <a:off x="1619672" y="1124744"/>
            <a:ext cx="576064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466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15539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14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12" y="620687"/>
            <a:ext cx="7767120" cy="54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8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1" t="14191" r="7526" b="13138"/>
          <a:stretch/>
        </p:blipFill>
        <p:spPr bwMode="auto">
          <a:xfrm>
            <a:off x="683568" y="1196752"/>
            <a:ext cx="822278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7667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Эмоции в нашей жизни!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58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</TotalTime>
  <Words>114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Админ3</dc:creator>
  <cp:lastModifiedBy>админ</cp:lastModifiedBy>
  <cp:revision>11</cp:revision>
  <dcterms:created xsi:type="dcterms:W3CDTF">2024-04-17T06:47:57Z</dcterms:created>
  <dcterms:modified xsi:type="dcterms:W3CDTF">2024-04-23T17:41:32Z</dcterms:modified>
</cp:coreProperties>
</file>