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560" autoAdjust="0"/>
  </p:normalViewPr>
  <p:slideViewPr>
    <p:cSldViewPr>
      <p:cViewPr>
        <p:scale>
          <a:sx n="74" d="100"/>
          <a:sy n="74" d="100"/>
        </p:scale>
        <p:origin x="-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7517-C84A-4F15-B338-F00DFAF8238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0FFF-16BC-4845-B4E2-9251F017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2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0FFF-16BC-4845-B4E2-9251F0173B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EC58-8728-4D52-8958-CF7E8F078E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9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0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0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1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90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0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99B-A5FC-4125-972C-D36C58217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4CAB-39B7-4586-BDE7-A8BAE5634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1588-A3CB-4A97-91F6-B44BE05E3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83F2-036A-4922-A2A5-DD6249BE6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3D4-F2BC-45E3-A4A6-33B325C59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7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353D-4CC4-4958-9A8A-8496DC157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B00B-5AF5-49AF-AC06-7E183196B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0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A43A-2B11-419D-8370-19031C65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E67A-7C7B-4D3F-90B3-FF503E402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2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C7AF-1FDE-44BC-8605-1AF333D7A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5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248400" cy="2438400"/>
          </a:xfrm>
        </p:spPr>
        <p:txBody>
          <a:bodyPr/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37271"/>
            <a:ext cx="4470346" cy="424171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Приобье</a:t>
            </a:r>
            <a:r>
              <a:rPr lang="ru-RU" sz="2000" dirty="0" smtClean="0">
                <a:solidFill>
                  <a:srgbClr val="002060"/>
                </a:solidFill>
              </a:rPr>
              <a:t>, 2024г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7508" y="2862758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средней группе «СЕМИЦВЕТИК»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284" y="4559625"/>
            <a:ext cx="826790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Выполнили воспитатели средней группы: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Курганова 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.С.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Голубева 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.Н.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 descr="https://detsad166.ru/upload/information_system_66/6/6/5/item_6655/item_66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0"/>
            <a:ext cx="7488832" cy="455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2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8662401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Дыхательная гимнастика и игры с массажными мячами.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nna\Desktop\Фото апрель ср.гр\20240416_085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087688" cy="17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na\Desktop\Фото апрель ср.гр\20240417_093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58" y="3645025"/>
            <a:ext cx="288032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mg.razrisyika.ru/kart/79/1200/314017-zdorovyy-obraz-zhizni-dlya-detey-doshkolnogo-vozrasta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0541"/>
            <a:ext cx="4050332" cy="4905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2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626696" cy="1080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Наши дети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дома тоже ведут здоровый образ жизни.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nna\Desktop\Фото апрель ср.гр\IMG-4aea1de8b334f0079d3eebd9ea34054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5" y="2160588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na\Desktop\Фото апрель ср.гр\IMG-a5ead9df0754bbfefc39168f88db03f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864096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nna\Desktop\Фото апрель ср.гр\IMG-d7567a7d287ca084b60b1203d54ff5e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600400" cy="33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na\Desktop\Фото январь 2024\IMG-986a34ad62c071e8585908551431be7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263"/>
            <a:ext cx="3367733" cy="33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a\Desktop\Фото апрель ср.гр\IMG-20240415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/>
          <a:stretch/>
        </p:blipFill>
        <p:spPr bwMode="auto">
          <a:xfrm>
            <a:off x="2627784" y="3789040"/>
            <a:ext cx="3672408" cy="27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260648"/>
            <a:ext cx="7560840" cy="890513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500000"/>
              </a:solidFill>
            </a:endParaRPr>
          </a:p>
        </p:txBody>
      </p:sp>
      <p:pic>
        <p:nvPicPr>
          <p:cNvPr id="5" name="Объект 4" descr="https://helpiks.su/imgart/baza6/3452347384871.files/image0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690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248400" cy="2438400"/>
          </a:xfrm>
        </p:spPr>
        <p:txBody>
          <a:bodyPr/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37271"/>
            <a:ext cx="4470346" cy="424171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7508" y="2862758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средней группе «СЕМИЦВЕТИК»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6438" y="4559625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Рисунок 7" descr="https://almamater13.ru/800/600/http/psy-files.ru/wp-content/uploads/4/f/2/4f251b424fc5d017f7b7c37ac1f090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0648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850832" cy="65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Беседы </a:t>
            </a:r>
            <a:r>
              <a:rPr lang="ru-RU" dirty="0">
                <a:solidFill>
                  <a:schemeClr val="tx1"/>
                </a:solidFill>
              </a:rPr>
              <a:t>«О здоровом образе </a:t>
            </a:r>
            <a:r>
              <a:rPr lang="ru-RU" dirty="0" smtClean="0">
                <a:solidFill>
                  <a:schemeClr val="tx1"/>
                </a:solidFill>
              </a:rPr>
              <a:t>жизни».</a:t>
            </a:r>
            <a:r>
              <a:rPr lang="ru-RU" dirty="0" smtClean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nna\Desktop\Фото апрель ср.гр\20240402_095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123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Desktop\Фото апрель ср.гр\20240402_085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41" y="1052736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\Desktop\ФОТО МАРТ\ФОТО НЕДЕЛЯ ЗДОРОВЬЯ\IMG-20240404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5406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\Desktop\ФОТО МАРТ\ФОТО НЕДЕЛЯ ЗДОРОВЬЯ\IMG_20240402_165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33148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Проводились подвижные игры, утренняя гимнастика, бодрящая гимнастика после сна.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nna\Desktop\ФОТО МАРТ\ФОТО НЕДЕЛЯ ЗДОРОВЬЯ\20240403_151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916832"/>
            <a:ext cx="3087688" cy="17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a\Desktop\ФОТО МАРТ\ФОТО НЕДЕЛЯ ЗДОРОВЬЯ\IMG-20240404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0892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na\Desktop\Фото апрель ср.гр\20240403_151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59" y="4221088"/>
            <a:ext cx="32003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\Desktop\Фото апрель ср.гр\20240416_1153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/>
          <a:stretch/>
        </p:blipFill>
        <p:spPr bwMode="auto">
          <a:xfrm rot="5400000">
            <a:off x="5112059" y="3681029"/>
            <a:ext cx="20162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"/>
            <a:ext cx="8964488" cy="2060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solidFill>
                  <a:srgbClr val="002060"/>
                </a:solidFill>
              </a:rPr>
              <a:t>Читали художественную литературу </a:t>
            </a:r>
            <a:r>
              <a:rPr lang="ru-RU" sz="2900" dirty="0" err="1" smtClean="0">
                <a:solidFill>
                  <a:srgbClr val="002060"/>
                </a:solidFill>
              </a:rPr>
              <a:t>А.Барто</a:t>
            </a:r>
            <a:r>
              <a:rPr lang="ru-RU" sz="2900" dirty="0" smtClean="0">
                <a:solidFill>
                  <a:srgbClr val="002060"/>
                </a:solidFill>
              </a:rPr>
              <a:t> «Девочка чумазая», </a:t>
            </a:r>
            <a:r>
              <a:rPr lang="ru-RU" sz="2900" dirty="0" err="1" smtClean="0">
                <a:solidFill>
                  <a:srgbClr val="002060"/>
                </a:solidFill>
              </a:rPr>
              <a:t>Л.Воронкова</a:t>
            </a:r>
            <a:r>
              <a:rPr lang="ru-RU" sz="2900" dirty="0" smtClean="0">
                <a:solidFill>
                  <a:srgbClr val="002060"/>
                </a:solidFill>
              </a:rPr>
              <a:t> «Маша – растеряша» и др.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Для родителей подготовлены консультации «Формирование у детей КГН», «Слова учат, а пример заставляет подражать»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35" y="2060848"/>
            <a:ext cx="3875087" cy="4581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060250"/>
            <a:ext cx="3990639" cy="4582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64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2747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«Дидактические и сюжетно-ролевые игры».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nna\Desktop\Фото январь 2024\20240205_153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" y="1292473"/>
            <a:ext cx="3312368" cy="30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na\Desktop\ФОТО МАРТ\ФОТО НЕДЕЛЯ ЗДОРОВЬЯ\20240402_110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3773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na\Desktop\Фото апрель ср.гр\20240402_094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7704" y="4509118"/>
            <a:ext cx="4464496" cy="20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3037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Посещение кабинета медицинской сестры.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nna\Desktop\Фото январь 2024\IMG-20240205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09634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na\Desktop\Фото январь 2024\IMG-20240205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na\Desktop\Фото январь 2024\IMG-20240205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9" y="1628800"/>
            <a:ext cx="30892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«Здоровое питание».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nna\Desktop\Фото апрель ср.гр\20240404_095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980728"/>
            <a:ext cx="3087688" cy="17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na\Desktop\ФОТО МАРТ\20240402_113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573016"/>
            <a:ext cx="32003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na\Desktop\ФОТО МАРТ\20240402_095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980728"/>
            <a:ext cx="3089275" cy="17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img.razrisyika.ru/kart/80/1200/319488-zozh-dlya-detey-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164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9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656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Прогулки на свежем воздухе.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nna\Desktop\Фото январь 2024\20240125_105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916" y="1156420"/>
            <a:ext cx="30876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na\Desktop\Фото январь 2024\20240125_103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9570" y="1157214"/>
            <a:ext cx="3089275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mg.razrisyika.ru/kart/72/285313-dlya-detey-o-zdorove-i-zdorovom-obraze-zhizni-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5112567" cy="213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9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107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Презентация PowerPoint</vt:lpstr>
      <vt:lpstr>Беседы «О здоровом образе жизни».». </vt:lpstr>
      <vt:lpstr>Проводились подвижные игры, утренняя гимнастика, бодрящая гимнастика после сна.</vt:lpstr>
      <vt:lpstr>Читали художественную литературу А.Барто «Девочка чумазая», Л.Воронкова «Маша – растеряша» и др. Для родителей подготовлены консультации «Формирование у детей КГН», «Слова учат, а пример заставляет подражать»  </vt:lpstr>
      <vt:lpstr> «Дидактические и сюжетно-ролевые игры».</vt:lpstr>
      <vt:lpstr>Посещение кабинета медицинской сестры.</vt:lpstr>
      <vt:lpstr>      «Здоровое питание».</vt:lpstr>
      <vt:lpstr>              Прогулки на свежем воздухе.</vt:lpstr>
      <vt:lpstr>Дыхательная гимнастика и игры с массажными мячами.</vt:lpstr>
      <vt:lpstr>Наши дети, дома тоже ведут здоровый образ жизни.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новых технологий в развитии связной речи у детей, как средства общения и культуры.</dc:title>
  <dc:creator>admin</dc:creator>
  <cp:lastModifiedBy>Anna</cp:lastModifiedBy>
  <cp:revision>41</cp:revision>
  <dcterms:created xsi:type="dcterms:W3CDTF">2017-02-19T17:45:12Z</dcterms:created>
  <dcterms:modified xsi:type="dcterms:W3CDTF">2024-04-24T15:39:15Z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