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57" r:id="rId3"/>
    <p:sldId id="270" r:id="rId4"/>
    <p:sldId id="258" r:id="rId5"/>
    <p:sldId id="271" r:id="rId6"/>
    <p:sldId id="262" r:id="rId7"/>
    <p:sldId id="281" r:id="rId8"/>
    <p:sldId id="260" r:id="rId9"/>
    <p:sldId id="266" r:id="rId10"/>
    <p:sldId id="264" r:id="rId11"/>
    <p:sldId id="265" r:id="rId12"/>
    <p:sldId id="278" r:id="rId13"/>
    <p:sldId id="280" r:id="rId14"/>
    <p:sldId id="27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88" autoAdjust="0"/>
    <p:restoredTop sz="94660"/>
  </p:normalViewPr>
  <p:slideViewPr>
    <p:cSldViewPr>
      <p:cViewPr>
        <p:scale>
          <a:sx n="50" d="100"/>
          <a:sy n="50" d="100"/>
        </p:scale>
        <p:origin x="-126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2643D-9EB3-4FFD-B45E-4711A3526829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5FDF8-2BF2-40F5-8380-0CB3CDF70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2391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5FDF8-2BF2-40F5-8380-0CB3CDF70B2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ПРАЗДНИКИ КАЗАЧЬИ\1642112941_68-damion-club-p-fon-dlya-prezentatsii-kazaki-69.jpg"/>
          <p:cNvPicPr>
            <a:picLocks noChangeAspect="1" noChangeArrowheads="1"/>
          </p:cNvPicPr>
          <p:nvPr/>
        </p:nvPicPr>
        <p:blipFill>
          <a:blip r:embed="rId3" cstate="print"/>
          <a:srcRect l="7476" t="1700" r="206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655169" y="260648"/>
            <a:ext cx="7488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Муниципальное бюджетное дошкольное образовательное учреждение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«Детский сад 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общеразвивающего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вида «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Северяночка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8064" y="5373216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Подготовил: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высшей квалификационной категории 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Рожкова Анна Валерьевна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2564904"/>
            <a:ext cx="7668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«Развитие духовно-нравственных качеств дошкольников посредствам православных и обрядовых праздников российского казачества»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Содержимое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Содержимое 1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ПРАЗДНИКИ КАЗАЧЬИ\1642112941_68-damion-club-p-fon-dlya-prezentatsii-kazaki-69.jpg"/>
          <p:cNvPicPr>
            <a:picLocks noChangeAspect="1" noChangeArrowheads="1"/>
          </p:cNvPicPr>
          <p:nvPr/>
        </p:nvPicPr>
        <p:blipFill>
          <a:blip r:embed="rId2" cstate="print"/>
          <a:srcRect l="7272" r="73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169988"/>
            <a:ext cx="6742113" cy="4524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82874" y="338991"/>
            <a:ext cx="6229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 декабря 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День памяти святого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Николая Чудотворца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ПРАЗДНИКИ КАЗАЧЬИ\1642112941_68-damion-club-p-fon-dlya-prezentatsii-kazaki-69.jpg"/>
          <p:cNvPicPr>
            <a:picLocks noChangeAspect="1" noChangeArrowheads="1"/>
          </p:cNvPicPr>
          <p:nvPr/>
        </p:nvPicPr>
        <p:blipFill>
          <a:blip r:embed="rId2" cstate="print"/>
          <a:srcRect l="7476" t="1700" r="206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4" name="Picture 5" descr="C:\Users\админ\Desktop\ПРАЗДНИКИ КАЗАЧЬИ\DSC_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4704" y="564981"/>
            <a:ext cx="366914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C:\Users\админ\Desktop\ПРАЗДНИКИ КАЗАЧЬИ\DSC_0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5837" y="548680"/>
            <a:ext cx="3693574" cy="2464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C:\Users\админ\Desktop\ПРАЗДНИКИ КАЗАЧЬИ\DSC_00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3848" y="3429000"/>
            <a:ext cx="3745563" cy="249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C:\Users\админ\Desktop\ПРАЗДНИКИ КАЗАЧЬИ\DSC_00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6782" y="3429000"/>
            <a:ext cx="3739423" cy="2495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:\ПРАЗДНИКИ КАЗАЧЬИ\1642112941_68-damion-club-p-fon-dlya-prezentatsii-kazaki-69.jpg"/>
          <p:cNvPicPr>
            <a:picLocks noChangeAspect="1" noChangeArrowheads="1"/>
          </p:cNvPicPr>
          <p:nvPr/>
        </p:nvPicPr>
        <p:blipFill>
          <a:blip r:embed="rId2" cstate="print"/>
          <a:srcRect l="7272" r="73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5" descr="H:\ПРАЗДНИКИ КАЗАЧЬИ\40064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124744"/>
            <a:ext cx="4373032" cy="51845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331640" y="260648"/>
            <a:ext cx="66615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День памяти сорока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Севастийских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мучеников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Праздник «</a:t>
            </a:r>
            <a:r>
              <a:rPr lang="vi-VN" sz="2200" b="1" dirty="0" smtClean="0">
                <a:latin typeface="+mj-lt"/>
              </a:rPr>
              <a:t>Со́роки</a:t>
            </a:r>
            <a:r>
              <a:rPr lang="ru-RU" sz="2200" b="1" dirty="0" smtClean="0">
                <a:latin typeface="+mj-lt"/>
              </a:rPr>
              <a:t>»</a:t>
            </a:r>
            <a:endParaRPr lang="ru-RU" sz="2200" b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админ\Desktop\ПРАЗДНИКИ КАЗАЧЬИ\1642112941_68-damion-club-p-fon-dlya-prezentatsii-kazaki-69.jpg"/>
          <p:cNvPicPr>
            <a:picLocks noChangeAspect="1" noChangeArrowheads="1"/>
          </p:cNvPicPr>
          <p:nvPr/>
        </p:nvPicPr>
        <p:blipFill>
          <a:blip r:embed="rId2" cstate="print"/>
          <a:srcRect l="7476" t="1700" r="206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6" name="Picture 2" descr="H:\ПРАЗДНИКИ КАЗАЧЬИ\ff6159f0-bc1c-51f5-9dc4-a4e3f3d560c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409168"/>
            <a:ext cx="4427984" cy="2459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H:\ПРАЗДНИКИ КАЗАЧЬИ\a876251f-c2cb-44f6-a7a6-670323a6229f.jpg"/>
          <p:cNvPicPr>
            <a:picLocks noChangeAspect="1" noChangeArrowheads="1"/>
          </p:cNvPicPr>
          <p:nvPr/>
        </p:nvPicPr>
        <p:blipFill>
          <a:blip r:embed="rId4" cstate="print"/>
          <a:srcRect l="7028" t="11902" r="5605" b="12042"/>
          <a:stretch>
            <a:fillRect/>
          </a:stretch>
        </p:blipFill>
        <p:spPr bwMode="auto">
          <a:xfrm>
            <a:off x="1619671" y="4221088"/>
            <a:ext cx="3748917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H:\ПРАЗДНИКИ КАЗАЧЬИ\dsc_0616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188640"/>
            <a:ext cx="3744416" cy="249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ПРАЗДНИКИ КАЗАЧЬИ\1642112941_68-damion-club-p-fon-dlya-prezentatsii-kazaki-69.jpg"/>
          <p:cNvPicPr>
            <a:picLocks noChangeAspect="1" noChangeArrowheads="1"/>
          </p:cNvPicPr>
          <p:nvPr/>
        </p:nvPicPr>
        <p:blipFill>
          <a:blip r:embed="rId2" cstate="print"/>
          <a:srcRect l="7272" r="73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H:\ПРАЗДНИКИ КАЗАЧЬИ\maxresdefault.jpg"/>
          <p:cNvPicPr>
            <a:picLocks noChangeAspect="1" noChangeArrowheads="1"/>
          </p:cNvPicPr>
          <p:nvPr/>
        </p:nvPicPr>
        <p:blipFill>
          <a:blip r:embed="rId3" cstate="print"/>
          <a:srcRect r="9211"/>
          <a:stretch>
            <a:fillRect/>
          </a:stretch>
        </p:blipFill>
        <p:spPr bwMode="auto">
          <a:xfrm>
            <a:off x="1115616" y="1484784"/>
            <a:ext cx="6760751" cy="41887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\Desktop\ПРАЗДНИКИ КАЗАЧЬИ\1642112941_68-damion-club-p-fon-dlya-prezentatsii-kazaki-69.jpg"/>
          <p:cNvPicPr>
            <a:picLocks noChangeAspect="1" noChangeArrowheads="1"/>
          </p:cNvPicPr>
          <p:nvPr/>
        </p:nvPicPr>
        <p:blipFill>
          <a:blip r:embed="rId2" cstate="print"/>
          <a:srcRect l="7476" t="1700" r="206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050" name="Picture 2" descr="C:\Users\админ\Desktop\ПРАЗДНИКИ КАЗАЧЬИ\ee1706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268760"/>
            <a:ext cx="6096000" cy="430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691680" y="476673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Казачий праздник Рождества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\Desktop\ПРАЗДНИКИ КАЗАЧЬИ\1642112941_68-damion-club-p-fon-dlya-prezentatsii-kazaki-69.jpg"/>
          <p:cNvPicPr>
            <a:picLocks noChangeAspect="1" noChangeArrowheads="1"/>
          </p:cNvPicPr>
          <p:nvPr/>
        </p:nvPicPr>
        <p:blipFill>
          <a:blip r:embed="rId2" cstate="print"/>
          <a:srcRect l="7476" t="1700" r="206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619672" y="188876"/>
            <a:ext cx="6480720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951" y="188876"/>
            <a:ext cx="3279081" cy="2454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621" b="14973"/>
          <a:stretch/>
        </p:blipFill>
        <p:spPr bwMode="auto">
          <a:xfrm>
            <a:off x="5225310" y="4500588"/>
            <a:ext cx="3888516" cy="2227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555" y="2204864"/>
            <a:ext cx="4167910" cy="2337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0494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\Desktop\ПРАЗДНИКИ КАЗАЧЬИ\1642112941_68-damion-club-p-fon-dlya-prezentatsii-kazaki-69.jpg"/>
          <p:cNvPicPr>
            <a:picLocks noChangeAspect="1" noChangeArrowheads="1"/>
          </p:cNvPicPr>
          <p:nvPr/>
        </p:nvPicPr>
        <p:blipFill>
          <a:blip r:embed="rId2" cstate="print"/>
          <a:srcRect l="7476" t="1700" r="206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074" name="Picture 2" descr="C:\Users\админ\Desktop\57658180.gif"/>
          <p:cNvPicPr>
            <a:picLocks noChangeAspect="1" noChangeArrowheads="1"/>
          </p:cNvPicPr>
          <p:nvPr/>
        </p:nvPicPr>
        <p:blipFill>
          <a:blip r:embed="rId3" cstate="print"/>
          <a:srcRect l="15744" t="38450" r="36416"/>
          <a:stretch>
            <a:fillRect/>
          </a:stretch>
        </p:blipFill>
        <p:spPr bwMode="auto">
          <a:xfrm>
            <a:off x="3059832" y="211685"/>
            <a:ext cx="3842652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40968"/>
            <a:ext cx="3597275" cy="3090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:\ПРАЗДНИКИ КАЗАЧЬИ\IMG-c8c08db984de0fb6a30ef49c450d25b8-V.jpg"/>
          <p:cNvPicPr>
            <a:picLocks noChangeAspect="1" noChangeArrowheads="1"/>
          </p:cNvPicPr>
          <p:nvPr/>
        </p:nvPicPr>
        <p:blipFill>
          <a:blip r:embed="rId5" cstate="print"/>
          <a:srcRect l="10954" t="11924" r="24858" b="7314"/>
          <a:stretch>
            <a:fillRect/>
          </a:stretch>
        </p:blipFill>
        <p:spPr bwMode="auto">
          <a:xfrm>
            <a:off x="5076056" y="3212976"/>
            <a:ext cx="3816424" cy="2967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админ\Desktop\ПРАЗДНИКИ КАЗАЧЬИ\1642112941_68-damion-club-p-fon-dlya-prezentatsii-kazaki-69.jpg"/>
          <p:cNvPicPr>
            <a:picLocks noChangeAspect="1" noChangeArrowheads="1"/>
          </p:cNvPicPr>
          <p:nvPr/>
        </p:nvPicPr>
        <p:blipFill>
          <a:blip r:embed="rId2" cstate="print"/>
          <a:srcRect l="7476" t="1700" r="206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6" name="Picture 2" descr="F:\фото работа и семья\IMG-5f254c78fcb0ead6990079f77af3bc3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60648"/>
            <a:ext cx="524858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F:\фото работа и семья\IMG-c1ba03e0b03d2b5b018407e26ab60939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5861" y="3356992"/>
            <a:ext cx="5504611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7693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админ\Desktop\ПРАЗДНИКИ КАЗАЧЬИ\1642112941_68-damion-club-p-fon-dlya-prezentatsii-kazaki-69.jpg"/>
          <p:cNvPicPr>
            <a:picLocks noChangeAspect="1" noChangeArrowheads="1"/>
          </p:cNvPicPr>
          <p:nvPr/>
        </p:nvPicPr>
        <p:blipFill>
          <a:blip r:embed="rId2" cstate="print"/>
          <a:srcRect l="7476" t="1700" r="206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763688" y="330423"/>
            <a:ext cx="6840760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Казачий праздник Масленицы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:\ПРАЗДНИКИ КАЗАЧЬИ\n-3stRKBh6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836712"/>
            <a:ext cx="3672408" cy="2889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H:\ПРАЗДНИКИ КАЗАЧЬИ\4f1bcc69f1c9153c69811c06412d51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709452"/>
            <a:ext cx="4051548" cy="2772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админ\Desktop\ПРАЗДНИКИ КАЗАЧЬИ\1642112941_68-damion-club-p-fon-dlya-prezentatsii-kazaki-69.jpg"/>
          <p:cNvPicPr>
            <a:picLocks noChangeAspect="1" noChangeArrowheads="1"/>
          </p:cNvPicPr>
          <p:nvPr/>
        </p:nvPicPr>
        <p:blipFill>
          <a:blip r:embed="rId2" cstate="print"/>
          <a:srcRect l="7476" t="1700" r="206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6" name="Picture 2" descr="C:\Users\админ\Desktop\MKkfsj2ub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60648"/>
            <a:ext cx="3822745" cy="2550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админ\Desktop\ПРАЗДНИКИ КАЗАЧЬИ\IMG-86106567c539a72a38870457dd8ff9f0-V.jpg"/>
          <p:cNvPicPr>
            <a:picLocks noChangeAspect="1" noChangeArrowheads="1"/>
          </p:cNvPicPr>
          <p:nvPr/>
        </p:nvPicPr>
        <p:blipFill>
          <a:blip r:embed="rId4" cstate="print"/>
          <a:srcRect t="22906" r="3116" b="27773"/>
          <a:stretch>
            <a:fillRect/>
          </a:stretch>
        </p:blipFill>
        <p:spPr bwMode="auto">
          <a:xfrm>
            <a:off x="5292080" y="2348880"/>
            <a:ext cx="3648720" cy="2476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админ\Desktop\ПРАЗДНИКИ КАЗАЧЬИ\IMG-87a473f6f8974a4e3fd3a04c122e0de2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4005064"/>
            <a:ext cx="3702331" cy="2632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C:\Users\админ\Desktop\ПРАЗДНИКИ КАЗАЧЬИ\1642112941_68-damion-club-p-fon-dlya-prezentatsii-kazaki-69.jpg"/>
          <p:cNvPicPr>
            <a:picLocks noChangeAspect="1" noChangeArrowheads="1"/>
          </p:cNvPicPr>
          <p:nvPr/>
        </p:nvPicPr>
        <p:blipFill>
          <a:blip r:embed="rId2" cstate="print"/>
          <a:srcRect l="7476" t="1700" r="206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691680" y="255712"/>
            <a:ext cx="6552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Казачий праздник Пасхи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админ\Desktop\1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340768"/>
            <a:ext cx="7130087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Содержимое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Содержимое 1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ПРАЗДНИКИ КАЗАЧЬИ\1642112941_68-damion-club-p-fon-dlya-prezentatsii-kazaki-69.jpg"/>
          <p:cNvPicPr>
            <a:picLocks noChangeAspect="1" noChangeArrowheads="1"/>
          </p:cNvPicPr>
          <p:nvPr/>
        </p:nvPicPr>
        <p:blipFill>
          <a:blip r:embed="rId2" cstate="print"/>
          <a:srcRect l="7272" r="205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005" r="3508" b="12540"/>
          <a:stretch/>
        </p:blipFill>
        <p:spPr bwMode="auto">
          <a:xfrm>
            <a:off x="5364088" y="3861048"/>
            <a:ext cx="3542431" cy="2620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945"/>
          <a:stretch/>
        </p:blipFill>
        <p:spPr bwMode="auto">
          <a:xfrm>
            <a:off x="4932040" y="332655"/>
            <a:ext cx="3807325" cy="2745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953043"/>
            <a:ext cx="3456384" cy="2589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:\ПРАЗДНИКИ КАЗАЧЬИ\1679058853257.jpg"/>
          <p:cNvPicPr>
            <a:picLocks noChangeAspect="1" noChangeArrowheads="1"/>
          </p:cNvPicPr>
          <p:nvPr/>
        </p:nvPicPr>
        <p:blipFill>
          <a:blip r:embed="rId6" cstate="print"/>
          <a:srcRect l="14849" t="15910" r="6661" b="10904"/>
          <a:stretch>
            <a:fillRect/>
          </a:stretch>
        </p:blipFill>
        <p:spPr bwMode="auto">
          <a:xfrm>
            <a:off x="1763688" y="404664"/>
            <a:ext cx="266429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556</TotalTime>
  <Words>59</Words>
  <Application>Microsoft Office PowerPoint</Application>
  <PresentationFormat>Экран (4:3)</PresentationFormat>
  <Paragraphs>13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50</cp:revision>
  <dcterms:created xsi:type="dcterms:W3CDTF">2023-03-11T09:24:45Z</dcterms:created>
  <dcterms:modified xsi:type="dcterms:W3CDTF">2023-03-21T05:01:07Z</dcterms:modified>
</cp:coreProperties>
</file>