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7" r:id="rId5"/>
    <p:sldId id="265" r:id="rId6"/>
    <p:sldId id="259" r:id="rId7"/>
    <p:sldId id="261" r:id="rId8"/>
    <p:sldId id="273" r:id="rId9"/>
    <p:sldId id="272" r:id="rId10"/>
    <p:sldId id="275" r:id="rId11"/>
    <p:sldId id="277" r:id="rId12"/>
    <p:sldId id="281" r:id="rId13"/>
    <p:sldId id="280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76470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>
                <a:solidFill>
                  <a:srgbClr val="7030A0"/>
                </a:solidFill>
                <a:latin typeface="Monotype Corsiva" panose="03010101010201010101" pitchFamily="66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Муниципальное бюджетное дошкольное образовательное учреждение</a:t>
            </a:r>
            <a:br>
              <a:rPr lang="ru-RU" sz="2000" dirty="0">
                <a:solidFill>
                  <a:srgbClr val="7030A0"/>
                </a:solidFill>
                <a:latin typeface="Monotype Corsiva" panose="03010101010201010101" pitchFamily="66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ru-RU" sz="2000" dirty="0">
                <a:solidFill>
                  <a:srgbClr val="7030A0"/>
                </a:solidFill>
                <a:latin typeface="Monotype Corsiva" panose="03010101010201010101" pitchFamily="66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«Детский сад общеразвивающего вида «</a:t>
            </a:r>
            <a:r>
              <a:rPr lang="ru-RU" sz="2000" dirty="0" err="1">
                <a:solidFill>
                  <a:srgbClr val="7030A0"/>
                </a:solidFill>
                <a:latin typeface="Monotype Corsiva" panose="03010101010201010101" pitchFamily="66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Северяночка</a:t>
            </a:r>
            <a:r>
              <a:rPr lang="ru-RU" sz="2000" dirty="0">
                <a:solidFill>
                  <a:srgbClr val="7030A0"/>
                </a:solidFill>
                <a:latin typeface="Monotype Corsiva" panose="03010101010201010101" pitchFamily="66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»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20486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Отчет за летний - оздоровительный </a:t>
            </a:r>
          </a:p>
          <a:p>
            <a:pPr lvl="0" algn="ctr"/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период в 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младшей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группе « </a:t>
            </a:r>
            <a:r>
              <a:rPr lang="ru-RU" sz="40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Лесовичок</a:t>
            </a: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4509120"/>
            <a:ext cx="3667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Подготовили</a:t>
            </a:r>
            <a:r>
              <a:rPr lang="ru-RU" sz="2000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: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Цеге</a:t>
            </a:r>
            <a:r>
              <a:rPr lang="ru-RU" sz="200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 Е.А</a:t>
            </a:r>
            <a:r>
              <a:rPr lang="ru-RU" sz="200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r>
              <a:rPr lang="ru-RU" sz="2000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                         </a:t>
            </a:r>
            <a:r>
              <a:rPr lang="ru-RU" sz="200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Стоянова Н.А</a:t>
            </a:r>
            <a:r>
              <a:rPr lang="ru-RU" sz="200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                         </a:t>
            </a:r>
            <a:r>
              <a:rPr lang="ru-RU" sz="200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Немыкина И.И</a:t>
            </a:r>
            <a:r>
              <a:rPr lang="ru-RU" sz="200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ru-RU" sz="2000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                 Кантышева И.Н.</a:t>
            </a:r>
            <a:endParaRPr lang="ru-RU" sz="2000" dirty="0" smtClean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5805264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Monotype Corsiva" panose="03010101010201010101" pitchFamily="66" charset="0"/>
              </a:rPr>
              <a:t>п</a:t>
            </a:r>
            <a:r>
              <a:rPr lang="ru-RU" sz="2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гт.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Приобье</a:t>
            </a:r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13034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083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4509120"/>
            <a:ext cx="366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69803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Сюжетно-ролевые игры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3314" name="Picture 2" descr="C:\Users\Админ\Desktop\фото к ЛОП 2024\photo_4_2024-07-22_19-24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2443010" cy="434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Users\Админ\Desktop\фото к ЛОП 2024\photo_6_2024-07-21_14-46-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6381" y="1700809"/>
            <a:ext cx="247077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Users\Админ\Desktop\фото к ЛОП 2024\photo_2_2024-07-21_14-44-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700808"/>
            <a:ext cx="2447510" cy="4351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6277418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4509120"/>
            <a:ext cx="366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5" y="836712"/>
            <a:ext cx="3920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«Изобразительная деятельность»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218" name="Picture 2" descr="C:\Users\Админ\Desktop\фото к ЛОП 2024\photo_7_2024-07-21_14-44-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2441489" cy="434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Админ\Desktop\фото к ЛОП 2024\photo_9_2024-07-22_19-24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72816"/>
            <a:ext cx="2483514" cy="441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1085587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4509120"/>
            <a:ext cx="366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62068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«Организация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детской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деятельности: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проводилась работа с музыкальным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руководителем»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42" name="Picture 2" descr="C:\Users\Админ\Desktop\фото к ЛОП 2024\photo_6_2024-07-21_14-49-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4703168" cy="352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Админ\Desktop\фото к ЛОП 2024\photo_1_2024-07-21_14-47-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628800"/>
            <a:ext cx="2953848" cy="3938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6851457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4509120"/>
            <a:ext cx="366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764704"/>
            <a:ext cx="300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</a:t>
            </a:r>
            <a:r>
              <a:rPr lang="ru-RU" sz="24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Опыты с водой</a:t>
            </a:r>
            <a:r>
              <a:rPr lang="ru-RU" sz="24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</a:t>
            </a:r>
            <a:endParaRPr lang="ru-RU" sz="2400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2290" name="Picture 2" descr="C:\Users\Админ\Desktop\фото к ЛОП 2024\photo_6_2024-07-22_19-24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4799856" cy="269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Админ\Desktop\фото к ЛОП 2024\photo_4_2024-07-21_15-31-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205774"/>
            <a:ext cx="3419872" cy="3077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2762161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4509120"/>
            <a:ext cx="366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612845"/>
            <a:ext cx="6318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260648"/>
            <a:ext cx="4464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Есть </a:t>
            </a: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что-то прекрасное в лете, </a:t>
            </a:r>
            <a:endParaRPr lang="ru-RU" sz="20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а </a:t>
            </a: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 летом прекрасное в нас. </a:t>
            </a:r>
            <a:endParaRPr lang="ru-RU" sz="20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(</a:t>
            </a: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Сергей Есенин)</a:t>
            </a:r>
            <a:b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sz="2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266" name="Picture 2" descr="C:\Users\Админ\Desktop\фото к ЛОП 2024\photo_1_2024-07-21_15-31-07.jpg"/>
          <p:cNvPicPr>
            <a:picLocks noChangeAspect="1" noChangeArrowheads="1"/>
          </p:cNvPicPr>
          <p:nvPr/>
        </p:nvPicPr>
        <p:blipFill>
          <a:blip r:embed="rId3" cstate="print"/>
          <a:srcRect l="16406" t="25000"/>
          <a:stretch>
            <a:fillRect/>
          </a:stretch>
        </p:blipFill>
        <p:spPr bwMode="auto">
          <a:xfrm>
            <a:off x="827584" y="1556792"/>
            <a:ext cx="7560840" cy="5087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8954861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4509120"/>
            <a:ext cx="366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692696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«Утренняя гимнастика»</a:t>
            </a:r>
          </a:p>
          <a:p>
            <a:pPr algn="r"/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Дети, стройтесь по порядку</a:t>
            </a:r>
          </a:p>
          <a:p>
            <a:pPr algn="r"/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На весёлую зарядку!</a:t>
            </a:r>
          </a:p>
          <a:p>
            <a:pPr algn="ctr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Админ\Desktop\фото к ЛОП 2024\photo_6_2024-07-22_19-24-34.jpg"/>
          <p:cNvPicPr>
            <a:picLocks noChangeAspect="1" noChangeArrowheads="1"/>
          </p:cNvPicPr>
          <p:nvPr/>
        </p:nvPicPr>
        <p:blipFill>
          <a:blip r:embed="rId3" cstate="print"/>
          <a:srcRect l="34665" t="29751" r="17521" b="17122"/>
          <a:stretch>
            <a:fillRect/>
          </a:stretch>
        </p:blipFill>
        <p:spPr bwMode="auto">
          <a:xfrm>
            <a:off x="2699792" y="2708920"/>
            <a:ext cx="3024336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\Desktop\фото к ЛОП 2024\photo_5_2024-07-22_19-24-21.jpg"/>
          <p:cNvPicPr>
            <a:picLocks noChangeAspect="1" noChangeArrowheads="1"/>
          </p:cNvPicPr>
          <p:nvPr/>
        </p:nvPicPr>
        <p:blipFill>
          <a:blip r:embed="rId4" cstate="print"/>
          <a:srcRect l="12627" t="24860" r="5294" b="25419"/>
          <a:stretch>
            <a:fillRect/>
          </a:stretch>
        </p:blipFill>
        <p:spPr bwMode="auto">
          <a:xfrm>
            <a:off x="5724128" y="2276872"/>
            <a:ext cx="280831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дмин\Desktop\фото к ЛОП 2024\photo_5_2024-07-21_15-28-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204864"/>
            <a:ext cx="2412268" cy="321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3493395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4509120"/>
            <a:ext cx="366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2729" y="555935"/>
            <a:ext cx="665895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«Игровая деятельность на свежем воздухе»</a:t>
            </a:r>
          </a:p>
          <a:p>
            <a:pPr algn="r"/>
            <a:endParaRPr lang="ru-RU" sz="2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Свежий </a:t>
            </a: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воздух малышам</a:t>
            </a:r>
          </a:p>
          <a:p>
            <a:pPr algn="r"/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Нужен и полезен!</a:t>
            </a:r>
          </a:p>
          <a:p>
            <a:pPr algn="r"/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Очень весело гулять нам!</a:t>
            </a:r>
          </a:p>
          <a:p>
            <a:pPr algn="r"/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И никаких болезней!...</a:t>
            </a:r>
          </a:p>
        </p:txBody>
      </p:sp>
      <p:pic>
        <p:nvPicPr>
          <p:cNvPr id="2050" name="Picture 2" descr="C:\Users\Админ\Desktop\фото к ЛОП 2024\photo_10_2024-07-21_14-47-28.jpg"/>
          <p:cNvPicPr>
            <a:picLocks noChangeAspect="1" noChangeArrowheads="1"/>
          </p:cNvPicPr>
          <p:nvPr/>
        </p:nvPicPr>
        <p:blipFill>
          <a:blip r:embed="rId3" cstate="print"/>
          <a:srcRect t="19904" b="20385"/>
          <a:stretch>
            <a:fillRect/>
          </a:stretch>
        </p:blipFill>
        <p:spPr bwMode="auto">
          <a:xfrm>
            <a:off x="1763688" y="1052736"/>
            <a:ext cx="264553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дмин\Desktop\фото к ЛОП 2024\photo_9_2024-07-22_19-24-52.jpg"/>
          <p:cNvPicPr>
            <a:picLocks noChangeAspect="1" noChangeArrowheads="1"/>
          </p:cNvPicPr>
          <p:nvPr/>
        </p:nvPicPr>
        <p:blipFill>
          <a:blip r:embed="rId4" cstate="print"/>
          <a:srcRect t="21768" b="34696"/>
          <a:stretch>
            <a:fillRect/>
          </a:stretch>
        </p:blipFill>
        <p:spPr bwMode="auto">
          <a:xfrm>
            <a:off x="4644008" y="2780928"/>
            <a:ext cx="381450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дмин\Desktop\фото к ЛОП 2024\photo_1_2024-07-22_19-24-11.jpg"/>
          <p:cNvPicPr>
            <a:picLocks noChangeAspect="1" noChangeArrowheads="1"/>
          </p:cNvPicPr>
          <p:nvPr/>
        </p:nvPicPr>
        <p:blipFill>
          <a:blip r:embed="rId5" cstate="print"/>
          <a:srcRect l="6624" t="35772" b="43361"/>
          <a:stretch>
            <a:fillRect/>
          </a:stretch>
        </p:blipFill>
        <p:spPr bwMode="auto">
          <a:xfrm>
            <a:off x="395536" y="3861048"/>
            <a:ext cx="435003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5279483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4509120"/>
            <a:ext cx="366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692696"/>
            <a:ext cx="34172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То сильней, то еле-еле,</a:t>
            </a:r>
          </a:p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Поднимались </a:t>
            </a: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 вышину,</a:t>
            </a:r>
          </a:p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Опускались </a:t>
            </a: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 низину!</a:t>
            </a:r>
          </a:p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Мы качалась </a:t>
            </a: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целый час —</a:t>
            </a:r>
          </a:p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Показали </a:t>
            </a: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высший класс.</a:t>
            </a:r>
          </a:p>
        </p:txBody>
      </p:sp>
      <p:pic>
        <p:nvPicPr>
          <p:cNvPr id="3074" name="Picture 2" descr="C:\Users\Админ\Desktop\фото к ЛОП 2024\photo_1_2024-07-21_15-28-30.jpg"/>
          <p:cNvPicPr>
            <a:picLocks noChangeAspect="1" noChangeArrowheads="1"/>
          </p:cNvPicPr>
          <p:nvPr/>
        </p:nvPicPr>
        <p:blipFill>
          <a:blip r:embed="rId3" cstate="print"/>
          <a:srcRect l="20152" t="15114" r="30907" b="30907"/>
          <a:stretch>
            <a:fillRect/>
          </a:stretch>
        </p:blipFill>
        <p:spPr bwMode="auto">
          <a:xfrm>
            <a:off x="827584" y="1124744"/>
            <a:ext cx="2546203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дмин\Desktop\фото к ЛОП 2024\photo_3_2024-07-21_15-28-30.jpg"/>
          <p:cNvPicPr>
            <a:picLocks noChangeAspect="1" noChangeArrowheads="1"/>
          </p:cNvPicPr>
          <p:nvPr/>
        </p:nvPicPr>
        <p:blipFill>
          <a:blip r:embed="rId4" cstate="print"/>
          <a:srcRect l="23818" t="8932"/>
          <a:stretch>
            <a:fillRect/>
          </a:stretch>
        </p:blipFill>
        <p:spPr bwMode="auto">
          <a:xfrm>
            <a:off x="3563888" y="1988840"/>
            <a:ext cx="2303240" cy="3671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дмин\Desktop\фото к ЛОП 2024\photo_4_2024-07-22_19-24-52.jpg"/>
          <p:cNvPicPr>
            <a:picLocks noChangeAspect="1" noChangeArrowheads="1"/>
          </p:cNvPicPr>
          <p:nvPr/>
        </p:nvPicPr>
        <p:blipFill>
          <a:blip r:embed="rId5" cstate="print"/>
          <a:srcRect b="8919"/>
          <a:stretch>
            <a:fillRect/>
          </a:stretch>
        </p:blipFill>
        <p:spPr bwMode="auto">
          <a:xfrm>
            <a:off x="6012160" y="2348880"/>
            <a:ext cx="231249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2968735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4509120"/>
            <a:ext cx="366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836713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 песке вся детвора.</a:t>
            </a:r>
          </a:p>
          <a:p>
            <a:pPr lvl="0" algn="ctr"/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Построить домик хочется,</a:t>
            </a:r>
          </a:p>
          <a:p>
            <a:pPr lvl="0" algn="ctr"/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Забавная игра.</a:t>
            </a:r>
          </a:p>
        </p:txBody>
      </p:sp>
      <p:pic>
        <p:nvPicPr>
          <p:cNvPr id="4098" name="Picture 2" descr="C:\Users\Админ\Desktop\фото к ЛОП 2024\photo_1_2024-07-22_19-24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16832"/>
            <a:ext cx="2277877" cy="403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дмин\Desktop\фото к ЛОП 2024\photo_4_2024-07-21_14-46-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916832"/>
            <a:ext cx="2304257" cy="409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Админ\Desktop\фото к ЛОП 2024\photo_5_2024-07-21_14-46-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844824"/>
            <a:ext cx="2371002" cy="421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5233826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4509120"/>
            <a:ext cx="366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620688"/>
            <a:ext cx="57606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Подарили </a:t>
            </a: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мне мелки,</a:t>
            </a:r>
            <a:b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Разноцветны и легки.</a:t>
            </a:r>
            <a:b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Красный, жёлтый, голубой,</a:t>
            </a:r>
            <a:b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Выбирай себе любой!</a:t>
            </a:r>
          </a:p>
        </p:txBody>
      </p:sp>
      <p:pic>
        <p:nvPicPr>
          <p:cNvPr id="5122" name="Picture 2" descr="C:\Users\Админ\Desktop\фото к ЛОП 2024\photo_2_2024-07-24_20-18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2699284" cy="359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Админ\Desktop\фото к ЛОП 2024\photo_1_2024-07-24_20-18-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5" y="2132856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8803473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4509120"/>
            <a:ext cx="366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836712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Если дунуть посильней,</a:t>
            </a:r>
            <a:b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Будет много пузырей!</a:t>
            </a:r>
            <a:b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Раз, два, три, четыре, пять,</a:t>
            </a:r>
            <a:b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Ни за что их не поймать.</a:t>
            </a:r>
          </a:p>
        </p:txBody>
      </p:sp>
      <p:pic>
        <p:nvPicPr>
          <p:cNvPr id="6146" name="Picture 2" descr="C:\Users\Админ\Desktop\фото к ЛОП 2024\photo_7_2024-07-22_19-24-11.jpg"/>
          <p:cNvPicPr>
            <a:picLocks noChangeAspect="1" noChangeArrowheads="1"/>
          </p:cNvPicPr>
          <p:nvPr/>
        </p:nvPicPr>
        <p:blipFill>
          <a:blip r:embed="rId3" cstate="print"/>
          <a:srcRect t="34573" b="29524"/>
          <a:stretch>
            <a:fillRect/>
          </a:stretch>
        </p:blipFill>
        <p:spPr bwMode="auto">
          <a:xfrm>
            <a:off x="683568" y="2204864"/>
            <a:ext cx="496397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Админ\Desktop\фото к ЛОП 2024\photo_6_2024-07-22_19-24-11.jpg"/>
          <p:cNvPicPr>
            <a:picLocks noChangeAspect="1" noChangeArrowheads="1"/>
          </p:cNvPicPr>
          <p:nvPr/>
        </p:nvPicPr>
        <p:blipFill>
          <a:blip r:embed="rId4" cstate="print"/>
          <a:srcRect t="30387" b="12637"/>
          <a:stretch>
            <a:fillRect/>
          </a:stretch>
        </p:blipFill>
        <p:spPr bwMode="auto">
          <a:xfrm>
            <a:off x="5724128" y="2276872"/>
            <a:ext cx="295738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500378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4509120"/>
            <a:ext cx="366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260649"/>
            <a:ext cx="3528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endParaRPr lang="ru-RU" sz="2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endParaRPr lang="ru-RU" sz="20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Лейка</a:t>
            </a: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, воду не жалей-ка,</a:t>
            </a:r>
          </a:p>
          <a:p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Клумбы, грядочки полей-ка!</a:t>
            </a:r>
          </a:p>
          <a:p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Дождик прыгает по грядкам</a:t>
            </a:r>
          </a:p>
          <a:p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Поливает по порядку: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6532" y="764704"/>
            <a:ext cx="461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«Трудовые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навыки у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воспитанников»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C:\Users\Админ\Desktop\фото к ЛОП 2024\photo_2_2024-07-21_14-47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2280992" cy="405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Админ\Desktop\фото к ЛОП 2024\photo_4_2024-07-22_19-24-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636912"/>
            <a:ext cx="5148064" cy="289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1857338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4509120"/>
            <a:ext cx="366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764704"/>
            <a:ext cx="72728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«Экскурсии н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территории детского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сада»</a:t>
            </a:r>
          </a:p>
          <a:p>
            <a:pPr lvl="0" indent="449580" algn="ctr">
              <a:lnSpc>
                <a:spcPct val="115000"/>
              </a:lnSpc>
            </a:pP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Ознакомление  детей с объектами живой </a:t>
            </a:r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природы</a:t>
            </a:r>
            <a:endParaRPr lang="ru-RU" sz="2000" b="1" dirty="0" smtClean="0">
              <a:solidFill>
                <a:srgbClr val="7030A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ctr">
              <a:lnSpc>
                <a:spcPct val="115000"/>
              </a:lnSpc>
            </a:pP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(деревья, кустарники,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овощи, цветы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насекомые)</a:t>
            </a: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lvl="0" algn="r"/>
            <a:endParaRPr lang="ru-RU" sz="20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lvl="0" algn="r"/>
            <a:endParaRPr lang="ru-RU" sz="2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endParaRPr lang="ru-RU" sz="20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endParaRPr lang="ru-RU" sz="2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194" name="Picture 2" descr="C:\Users\Админ\Desktop\фото к ЛОП 2024\photo_8_2024-07-21_15-28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4"/>
            <a:ext cx="4163616" cy="3122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Админ\Desktop\фото к ЛОП 2024\photo_4_2024-07-21_14-49-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44824"/>
            <a:ext cx="2329357" cy="414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0350248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194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TB</dc:creator>
  <cp:lastModifiedBy>Админ</cp:lastModifiedBy>
  <cp:revision>40</cp:revision>
  <dcterms:created xsi:type="dcterms:W3CDTF">2022-08-22T18:02:39Z</dcterms:created>
  <dcterms:modified xsi:type="dcterms:W3CDTF">2024-08-21T09:49:19Z</dcterms:modified>
</cp:coreProperties>
</file>